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0"/>
    <p:restoredTop sz="94658"/>
  </p:normalViewPr>
  <p:slideViewPr>
    <p:cSldViewPr snapToGrid="0">
      <p:cViewPr varScale="1">
        <p:scale>
          <a:sx n="58" d="100"/>
          <a:sy n="58" d="100"/>
        </p:scale>
        <p:origin x="9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76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6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3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2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3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6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1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03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860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F8EBED-848D-4043-B6B4-8C1E1A7F6B3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FBFFDE-5A3A-EA46-8CF8-E2219CAB2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2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070F9-787E-DCD8-B77F-CC2D701CD7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</a:t>
            </a: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Heddwch</a:t>
            </a: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Cymru &amp; Environment Platform Wales</a:t>
            </a:r>
            <a:b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FEDBA9-0624-027F-6232-B0728EB70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912782"/>
            <a:ext cx="9070848" cy="1226482"/>
          </a:xfrm>
        </p:spPr>
        <p:txBody>
          <a:bodyPr>
            <a:normAutofit/>
          </a:bodyPr>
          <a:lstStyle/>
          <a:p>
            <a:r>
              <a:rPr lang="en-GB" sz="4600" kern="1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Climate Change &amp; Peace in Wales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2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20ED-26A9-8113-9D22-AFDE1DF70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b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D4CAF-19F2-2D98-3A61-0B8AC5F49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Workshops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Wales focussed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Intention – prompt discussion and debate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last word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3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000C-725D-86F0-446C-8FEDED192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(UNCONTROVERSIAL) ASSUMPTIONS</a:t>
            </a:r>
            <a:br>
              <a:rPr lang="en-GB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714C3-3087-3E18-D9F0-BFDAA8571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45820" indent="-5715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Anthropogenic climate change is real</a:t>
            </a:r>
          </a:p>
          <a:p>
            <a:pPr marL="845820" indent="-5715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Adapting to and mitigating the effects will create </a:t>
            </a:r>
            <a:r>
              <a:rPr lang="en-GB" sz="3600" kern="1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(disruptive) change </a:t>
            </a: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society and economy</a:t>
            </a:r>
          </a:p>
          <a:p>
            <a:pPr marL="845820" indent="-5715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 is more than the absence of war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3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3EC72-EB93-AD14-F653-B06966122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EXISTING TENSIONS IN SOCIETY</a:t>
            </a:r>
            <a:b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21FB5-3D4D-6803-5209-57504A046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3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7385-93F8-67C7-10DF-D8F95B7B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KEY FLASHPOINTS</a:t>
            </a:r>
            <a:b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0E24A-4B76-633F-2E43-A059431EA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Coastal change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Freshwater stress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Disruptive weather events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Unintended consequences of mitigation strategies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Lifestyle effects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9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142E-1E5D-2250-CBFD-E24EF888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GEOGRAPHIC AREAS OF CONCERN</a:t>
            </a:r>
            <a:b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A0C1-038B-14AE-AEA1-8BFDF89E7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Neath/Port Talbot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North-West and Mid-Wales coastline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South-East population centres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Cambrian uplands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 Parks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South Wales valleys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82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E0080-F648-C0B7-3CDB-3A155AA2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might tensions be mitigated?</a:t>
            </a:r>
            <a:b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FCA15-5629-DA39-B96D-966C950C4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Shift the narrative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Incentivising change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Reducing financial impact for communities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54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77D6-39E8-2527-A718-CF7D33392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505" y="552947"/>
            <a:ext cx="10058400" cy="1371600"/>
          </a:xfrm>
        </p:spPr>
        <p:txBody>
          <a:bodyPr>
            <a:normAutofit/>
          </a:bodyPr>
          <a:lstStyle/>
          <a:p>
            <a: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 UNDERSTANDING THE PROBLEM</a:t>
            </a:r>
            <a:br>
              <a:rPr lang="en-GB" sz="4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BA1B-4472-6AB2-0707-C2A105468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Creating a shared vision for adaptation 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Improving water absorption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 led adaptation to coastal change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36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Changing lifestyles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03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0AC2CF7064424EA55113133601EDED" ma:contentTypeVersion="18" ma:contentTypeDescription="Create a new document." ma:contentTypeScope="" ma:versionID="fa3f820981e7fab2c5943af0402cb499">
  <xsd:schema xmlns:xsd="http://www.w3.org/2001/XMLSchema" xmlns:xs="http://www.w3.org/2001/XMLSchema" xmlns:p="http://schemas.microsoft.com/office/2006/metadata/properties" xmlns:ns2="d768b72a-32f4-4874-b8c7-c2c96f152840" xmlns:ns3="cd893dd8-f95a-40ff-9d23-93ecc5997d89" targetNamespace="http://schemas.microsoft.com/office/2006/metadata/properties" ma:root="true" ma:fieldsID="a6d19492c103217fdd23ede001ec7286" ns2:_="" ns3:_="">
    <xsd:import namespace="d768b72a-32f4-4874-b8c7-c2c96f152840"/>
    <xsd:import namespace="cd893dd8-f95a-40ff-9d23-93ecc5997d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68b72a-32f4-4874-b8c7-c2c96f1528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354608c-5633-40c1-be57-7b60b5f02a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93dd8-f95a-40ff-9d23-93ecc5997d8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823bed-868b-4ab5-a427-57cd86d8ed98}" ma:internalName="TaxCatchAll" ma:showField="CatchAllData" ma:web="cd893dd8-f95a-40ff-9d23-93ecc5997d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893dd8-f95a-40ff-9d23-93ecc5997d89" xsi:nil="true"/>
    <lcf76f155ced4ddcb4097134ff3c332f xmlns="d768b72a-32f4-4874-b8c7-c2c96f15284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65F353-A153-4926-B003-B634F040FC6F}"/>
</file>

<file path=customXml/itemProps2.xml><?xml version="1.0" encoding="utf-8"?>
<ds:datastoreItem xmlns:ds="http://schemas.openxmlformats.org/officeDocument/2006/customXml" ds:itemID="{A892B84A-1EB8-4441-8122-ABC86214C599}"/>
</file>

<file path=customXml/itemProps3.xml><?xml version="1.0" encoding="utf-8"?>
<ds:datastoreItem xmlns:ds="http://schemas.openxmlformats.org/officeDocument/2006/customXml" ds:itemID="{90A7355D-843C-4696-8CCC-ED68F915BBE9}"/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156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Century Gothic</vt:lpstr>
      <vt:lpstr>Garamond</vt:lpstr>
      <vt:lpstr>Symbol</vt:lpstr>
      <vt:lpstr>Savon</vt:lpstr>
      <vt:lpstr>Academi Heddwch Cymru &amp; Environment Platform Wales </vt:lpstr>
      <vt:lpstr>BACKGROUND </vt:lpstr>
      <vt:lpstr>THREE (UNCONTROVERSIAL) ASSUMPTIONS </vt:lpstr>
      <vt:lpstr>EXISTING TENSIONS IN SOCIETY </vt:lpstr>
      <vt:lpstr>5 KEY FLASHPOINTS </vt:lpstr>
      <vt:lpstr>KEY GEOGRAPHIC AREAS OF CONCERN </vt:lpstr>
      <vt:lpstr>How might tensions be mitigated? </vt:lpstr>
      <vt:lpstr>BETTER UNDERSTANDING THE PROBLEM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Colin McInnes</dc:creator>
  <cp:lastModifiedBy>Catherine Arnold</cp:lastModifiedBy>
  <cp:revision>7</cp:revision>
  <dcterms:created xsi:type="dcterms:W3CDTF">2024-09-27T14:47:06Z</dcterms:created>
  <dcterms:modified xsi:type="dcterms:W3CDTF">2024-09-27T15:03:50Z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0x0101001F0AC2CF7064424EA55113133601EDED</vt:lpwstr>
  </property>
</Properties>
</file>